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>
        <p:scale>
          <a:sx n="130" d="100"/>
          <a:sy n="130" d="100"/>
        </p:scale>
        <p:origin x="1350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kovsek Lara" userId="f0fdb83e-11b5-4a84-8338-1a9aaf406cfd" providerId="ADAL" clId="{60E137C1-72A9-4338-8BD6-2F9667140F99}"/>
    <pc:docChg chg="custSel addSld modSld">
      <pc:chgData name="Zakovsek Lara" userId="f0fdb83e-11b5-4a84-8338-1a9aaf406cfd" providerId="ADAL" clId="{60E137C1-72A9-4338-8BD6-2F9667140F99}" dt="2024-10-10T09:45:13.999" v="159" actId="1076"/>
      <pc:docMkLst>
        <pc:docMk/>
      </pc:docMkLst>
      <pc:sldChg chg="addSp modSp new mod">
        <pc:chgData name="Zakovsek Lara" userId="f0fdb83e-11b5-4a84-8338-1a9aaf406cfd" providerId="ADAL" clId="{60E137C1-72A9-4338-8BD6-2F9667140F99}" dt="2024-10-10T09:45:13.999" v="159" actId="1076"/>
        <pc:sldMkLst>
          <pc:docMk/>
          <pc:sldMk cId="4156376268" sldId="263"/>
        </pc:sldMkLst>
        <pc:spChg chg="mod">
          <ac:chgData name="Zakovsek Lara" userId="f0fdb83e-11b5-4a84-8338-1a9aaf406cfd" providerId="ADAL" clId="{60E137C1-72A9-4338-8BD6-2F9667140F99}" dt="2024-10-10T09:43:23.614" v="21" actId="20577"/>
          <ac:spMkLst>
            <pc:docMk/>
            <pc:sldMk cId="4156376268" sldId="263"/>
            <ac:spMk id="2" creationId="{8AB4BDB3-529D-43B8-9993-5E969FA9C478}"/>
          </ac:spMkLst>
        </pc:spChg>
        <pc:spChg chg="mod">
          <ac:chgData name="Zakovsek Lara" userId="f0fdb83e-11b5-4a84-8338-1a9aaf406cfd" providerId="ADAL" clId="{60E137C1-72A9-4338-8BD6-2F9667140F99}" dt="2024-10-10T09:44:26.078" v="150" actId="2710"/>
          <ac:spMkLst>
            <pc:docMk/>
            <pc:sldMk cId="4156376268" sldId="263"/>
            <ac:spMk id="3" creationId="{6B37437A-1E3C-4FE5-BA76-724C0DC5F581}"/>
          </ac:spMkLst>
        </pc:spChg>
        <pc:spChg chg="add mod ord">
          <ac:chgData name="Zakovsek Lara" userId="f0fdb83e-11b5-4a84-8338-1a9aaf406cfd" providerId="ADAL" clId="{60E137C1-72A9-4338-8BD6-2F9667140F99}" dt="2024-10-10T09:45:13.999" v="159" actId="1076"/>
          <ac:spMkLst>
            <pc:docMk/>
            <pc:sldMk cId="4156376268" sldId="263"/>
            <ac:spMk id="6" creationId="{91251DB7-3F16-4DC9-9F7D-80371855590F}"/>
          </ac:spMkLst>
        </pc:spChg>
        <pc:picChg chg="add mod ord">
          <ac:chgData name="Zakovsek Lara" userId="f0fdb83e-11b5-4a84-8338-1a9aaf406cfd" providerId="ADAL" clId="{60E137C1-72A9-4338-8BD6-2F9667140F99}" dt="2024-10-10T09:45:05.898" v="158" actId="167"/>
          <ac:picMkLst>
            <pc:docMk/>
            <pc:sldMk cId="4156376268" sldId="263"/>
            <ac:picMk id="5" creationId="{C74EAACC-A2FB-48AE-A68D-08E89973B01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F2075E-F988-4F3E-8AA3-52A96034C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15F8BF8-768D-4DA1-99E1-A0B710773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0C36C4-7E12-41F3-AE44-FFD7D3221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0A3CE3-5D1C-4B39-AB22-99BC58E21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DA9324-EDDF-456D-9A59-0C621D8F5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90516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5BF00-4738-40BE-B212-B996C7F30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84F98A7-B512-4915-8FA6-38F880944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5EFDF3-5857-429F-8806-C54F05E02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1F91BC-790C-4CB1-8894-8372889F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5C5ECB-46D4-452C-A3F1-AA9F7AEE0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60504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9D88066-4676-4FD9-AB6B-0FE4ED1AF1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3990CA1-FF3A-439C-A33E-9FF822D33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EF56F6-41EE-45F6-BBF4-4CCFBCF5A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128E71-BF2B-42EE-85AA-1490924C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B10C3C-797A-4ECD-BD62-86BE7B6FC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6364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9C9B38-FA10-4768-9794-DE0DA13C5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67EF49-8FCC-47CE-A2AA-348F60D32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BA8C6C-DC14-4E71-A014-2194299C1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FF8679-4BAD-476B-A783-867D54A7B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0E5335-6BCF-4A07-AF7A-A320E2720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74363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158BB2-E8C0-46F6-BDE1-9D2754A4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D698BA-5E74-4829-9F0C-5DDFC5938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0BB41D-37F1-4F61-A47C-5C2E8DA91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92C600-F45E-4A1E-AC80-9A0EC780A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CC86A4-70E4-49A2-9B79-0656734F6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6458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21D0DB-840D-4ABA-8789-9E73510F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8C6C8D-A2F3-430B-B916-A330E6E4A9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D67B497-5B48-4E19-8C2A-1D59BC7FD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CD2428E-7A2E-4E15-ADA3-A9F81231E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286DE6F-48F6-4F50-91A8-F712EBF38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CD174B8-54E7-4D0D-9977-E26EF9EEC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67227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D33349-74A4-470C-AD27-3E6E258AF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F97882-91A9-459C-A72A-3377DA1E2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3A9262-1D8E-422B-A03C-D88C4506C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C045EB4-A93B-4FFF-A848-FBF9E16EC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5318214-0935-461C-AD08-07B0F1940A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7AAC48B-3928-4748-B2AA-5B913E4B8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7CB3D4D-2C90-45AE-9DEC-73D76BEF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CE98542-BA4A-4CFD-A56D-55CDB406F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9466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B41A73-07AD-4B29-A3F4-89F108CB9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1B29053-2EB0-48AC-BF84-1D072D9F4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CF21C0A-1880-4BDB-ACF2-F27E57BF3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34B02D-C3BC-42A3-8D08-E5CD8801A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2443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638335E-8437-4010-BE8F-DB1075FE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C3AC268-0C45-4C7F-A09D-96816AD3D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0CEB18-1B4A-41B6-89C7-B82450043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42534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FB5913-6273-4A15-94D0-B1466F5EC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5CD97D-621B-408A-A117-5F77F98D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54770A7-D9DE-45F9-A421-58372327E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BE0407-C061-4EE8-B552-75CE2E949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62E826-A230-46D4-B09C-78F8A9732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20F8756-FE7E-40BC-B74B-BCB131358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82372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951BF7-670F-4187-A921-1644F3182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1FA0C9D-41DF-44C3-99C6-80432AA86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025876E-9388-4CE8-B9D6-24F30A34BA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2F42270-EA71-4622-9096-6E88F95FE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E6F80A-DD33-43D8-8BFB-7B2566B08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033D8AA-EB93-479F-9F2F-7174B004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81514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1FE3246-6105-4755-A40D-986D014FA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F4580E-4043-4216-B514-D2FD8E6F6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9ED832-A095-471A-8087-242356708B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7B511-C37D-4076-9CFE-7B90F31D9F39}" type="datetimeFigureOut">
              <a:rPr lang="de-AT" smtClean="0"/>
              <a:t>10.10.2024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1108A2-984D-4518-9677-73F7C553D5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D5962C-53A0-4800-97B2-BAC663AFB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F950D-737B-48A5-AF67-F4A4332DE7D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4211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DO&amp;CO Hotel Vienna, Wien (aktualisierte Preise für 2024)">
            <a:extLst>
              <a:ext uri="{FF2B5EF4-FFF2-40B4-BE49-F238E27FC236}">
                <a16:creationId xmlns:a16="http://schemas.microsoft.com/office/drawing/2014/main" id="{95DB10E5-4BB7-4A71-BA49-42D8681EB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6453"/>
            <a:ext cx="12192000" cy="725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B0E1C671-E0DA-474F-B3F2-BAE03720A5B9}"/>
              </a:ext>
            </a:extLst>
          </p:cNvPr>
          <p:cNvSpPr/>
          <p:nvPr/>
        </p:nvSpPr>
        <p:spPr>
          <a:xfrm>
            <a:off x="-733331" y="-669956"/>
            <a:ext cx="13209006" cy="8365402"/>
          </a:xfrm>
          <a:prstGeom prst="rect">
            <a:avLst/>
          </a:prstGeom>
          <a:solidFill>
            <a:schemeClr val="tx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837D7E5-DB08-4307-A7BB-BCDDFC9E9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389299"/>
            <a:ext cx="9144000" cy="2387600"/>
          </a:xfrm>
        </p:spPr>
        <p:txBody>
          <a:bodyPr>
            <a:noAutofit/>
          </a:bodyPr>
          <a:lstStyle/>
          <a:p>
            <a:r>
              <a:rPr lang="de-DE" sz="12400" dirty="0">
                <a:solidFill>
                  <a:schemeClr val="bg1"/>
                </a:solidFill>
                <a:latin typeface="Britannic Bold" panose="020B0903060703020204" pitchFamily="34" charset="0"/>
              </a:rPr>
              <a:t>3 Monate</a:t>
            </a:r>
            <a:endParaRPr lang="de-AT" sz="12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A2EB2A3-23CF-4617-AC8D-B886412079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59944" y="1447313"/>
            <a:ext cx="9144000" cy="3025099"/>
          </a:xfrm>
        </p:spPr>
        <p:txBody>
          <a:bodyPr>
            <a:normAutofit/>
          </a:bodyPr>
          <a:lstStyle/>
          <a:p>
            <a:r>
              <a:rPr lang="de-DE" sz="13800" dirty="0">
                <a:solidFill>
                  <a:schemeClr val="bg1"/>
                </a:solidFill>
                <a:latin typeface="Vladimir Script" panose="03050402040407070305" pitchFamily="66" charset="0"/>
              </a:rPr>
              <a:t>Haas Haus</a:t>
            </a:r>
            <a:endParaRPr lang="de-AT" sz="13800" dirty="0">
              <a:solidFill>
                <a:schemeClr val="bg1"/>
              </a:solidFill>
              <a:latin typeface="Vladimir Script" panose="030504020404070703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286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ECD052-E027-43F5-B10F-53074E548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8000" dirty="0">
                <a:solidFill>
                  <a:schemeClr val="bg1"/>
                </a:solidFill>
                <a:latin typeface="Vladimir Script" panose="03050402040407070305" pitchFamily="66" charset="0"/>
              </a:rPr>
              <a:t>Do&amp;Co</a:t>
            </a:r>
            <a:endParaRPr lang="de-AT" sz="8000" dirty="0">
              <a:solidFill>
                <a:schemeClr val="bg1"/>
              </a:solidFill>
              <a:latin typeface="Vladimir Script" panose="03050402040407070305" pitchFamily="66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704FDB-D276-4304-9238-CBFE82617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665" y="1975825"/>
            <a:ext cx="10515600" cy="4351338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Gegründet 1981</a:t>
            </a:r>
          </a:p>
          <a:p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2 Hotels</a:t>
            </a:r>
          </a:p>
          <a:p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Gourmet Airline Catering</a:t>
            </a:r>
          </a:p>
          <a:p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Internationales Event Catering (Euro, Formel 1, …)</a:t>
            </a:r>
          </a:p>
          <a:p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Demel, Hediard, Henry und Aoli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050" name="Picture 2" descr="Do &amp; Co - Wikipedia">
            <a:extLst>
              <a:ext uri="{FF2B5EF4-FFF2-40B4-BE49-F238E27FC236}">
                <a16:creationId xmlns:a16="http://schemas.microsoft.com/office/drawing/2014/main" id="{B1CC3D28-56A9-4E93-90C3-18DC23312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727" y="650262"/>
            <a:ext cx="3518871" cy="221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882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O &amp; CO Hotel Wien">
            <a:extLst>
              <a:ext uri="{FF2B5EF4-FFF2-40B4-BE49-F238E27FC236}">
                <a16:creationId xmlns:a16="http://schemas.microsoft.com/office/drawing/2014/main" id="{87AE51D4-2427-4A22-902B-1F799B508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744201" cy="6858000"/>
          </a:xfrm>
          <a:prstGeom prst="rect">
            <a:avLst/>
          </a:prstGeom>
          <a:gradFill flip="none" rotWithShape="1">
            <a:gsLst>
              <a:gs pos="74000">
                <a:schemeClr val="tx1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CD99C171-A6FB-4BF0-A483-995382487DF1}"/>
              </a:ext>
            </a:extLst>
          </p:cNvPr>
          <p:cNvSpPr/>
          <p:nvPr/>
        </p:nvSpPr>
        <p:spPr>
          <a:xfrm rot="10800000">
            <a:off x="-117695" y="-99589"/>
            <a:ext cx="12385140" cy="7052649"/>
          </a:xfrm>
          <a:prstGeom prst="rect">
            <a:avLst/>
          </a:prstGeom>
          <a:gradFill>
            <a:gsLst>
              <a:gs pos="5000">
                <a:schemeClr val="tx1"/>
              </a:gs>
              <a:gs pos="69000">
                <a:schemeClr val="tx1">
                  <a:alpha val="64000"/>
                </a:schemeClr>
              </a:gs>
              <a:gs pos="100000">
                <a:schemeClr val="tx1">
                  <a:alpha val="6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D3A7A4C-8CF6-4972-AEF4-64AA908A4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3053" y="202209"/>
            <a:ext cx="10515600" cy="1325563"/>
          </a:xfrm>
        </p:spPr>
        <p:txBody>
          <a:bodyPr>
            <a:normAutofit/>
          </a:bodyPr>
          <a:lstStyle/>
          <a:p>
            <a:r>
              <a:rPr lang="de-DE" sz="8000" dirty="0">
                <a:solidFill>
                  <a:schemeClr val="bg1"/>
                </a:solidFill>
                <a:latin typeface="Vladimir Script" panose="03050402040407070305" pitchFamily="66" charset="0"/>
              </a:rPr>
              <a:t>Meine Aufgaben</a:t>
            </a:r>
            <a:endParaRPr lang="de-AT" sz="8000" dirty="0">
              <a:solidFill>
                <a:schemeClr val="bg1"/>
              </a:solidFill>
              <a:latin typeface="Vladimir Script" panose="03050402040407070305" pitchFamily="66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DAB6E3-16DB-4BC7-A9F6-48B7F03B0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351" y="1319541"/>
            <a:ext cx="10515600" cy="542528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Getränke zum Tisch bringen</a:t>
            </a:r>
          </a:p>
          <a:p>
            <a:pPr>
              <a:lnSpc>
                <a:spcPct val="11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Wasser auffüllen</a:t>
            </a:r>
          </a:p>
          <a:p>
            <a:pPr>
              <a:lnSpc>
                <a:spcPct val="11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Desserts zum Tisch bringen</a:t>
            </a:r>
          </a:p>
          <a:p>
            <a:pPr>
              <a:lnSpc>
                <a:spcPct val="11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Leere Teller wegräumen</a:t>
            </a:r>
          </a:p>
          <a:p>
            <a:pPr>
              <a:lnSpc>
                <a:spcPct val="11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Commi in den Privaträumen</a:t>
            </a:r>
          </a:p>
          <a:p>
            <a:pPr>
              <a:lnSpc>
                <a:spcPct val="10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Schlussdienst:</a:t>
            </a:r>
            <a:b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	- Tische neu eindecken</a:t>
            </a:r>
            <a:b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	- Terrasse schließen</a:t>
            </a:r>
            <a:b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	- Sideboards neu befüllen</a:t>
            </a:r>
            <a:b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	- ggf. Privaträume aufräumen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60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61A007-EB17-4219-A402-DD2001071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57" y="202163"/>
            <a:ext cx="10819646" cy="1325563"/>
          </a:xfrm>
        </p:spPr>
        <p:txBody>
          <a:bodyPr>
            <a:normAutofit/>
          </a:bodyPr>
          <a:lstStyle/>
          <a:p>
            <a:r>
              <a:rPr lang="de-DE" sz="8000" dirty="0">
                <a:solidFill>
                  <a:schemeClr val="bg1"/>
                </a:solidFill>
                <a:latin typeface="Vladimir Script" panose="03050402040407070305" pitchFamily="66" charset="0"/>
              </a:rPr>
              <a:t>Meine Arbeitszeiten und Lohn</a:t>
            </a:r>
            <a:endParaRPr lang="de-AT" sz="8000" dirty="0">
              <a:solidFill>
                <a:schemeClr val="bg1"/>
              </a:solidFill>
              <a:latin typeface="Vladimir Script" panose="03050402040407070305" pitchFamily="66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B9545E-BD76-4D07-BE13-5ECAA5935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Meistens 17:30 – 02:00 Dienst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2x Frühdienst (06:00 – 14:30)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Anfangs 1.120,42€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Letzter Monat 1.807,08€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Trinkgeld: 500 – 1.000€</a:t>
            </a:r>
          </a:p>
          <a:p>
            <a:pPr marL="0" indent="0">
              <a:buNone/>
            </a:pPr>
            <a:endParaRPr lang="de-AT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647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ermant Event Locations – DO &amp; CO – KULINARISCHE GENÜSSE AUF JEDEM BANKETT  UND IN DER LUFT">
            <a:extLst>
              <a:ext uri="{FF2B5EF4-FFF2-40B4-BE49-F238E27FC236}">
                <a16:creationId xmlns:a16="http://schemas.microsoft.com/office/drawing/2014/main" id="{768B88A5-31D3-4E90-8E3C-F53A7AE03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8951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6EB7D325-CE0F-4FE5-9D8D-A02AF90567B2}"/>
              </a:ext>
            </a:extLst>
          </p:cNvPr>
          <p:cNvSpPr/>
          <p:nvPr/>
        </p:nvSpPr>
        <p:spPr>
          <a:xfrm rot="10800000">
            <a:off x="-1783533" y="-97325"/>
            <a:ext cx="12385140" cy="7052649"/>
          </a:xfrm>
          <a:prstGeom prst="rect">
            <a:avLst/>
          </a:prstGeom>
          <a:gradFill>
            <a:gsLst>
              <a:gs pos="5000">
                <a:schemeClr val="tx1"/>
              </a:gs>
              <a:gs pos="69000">
                <a:schemeClr val="tx1">
                  <a:alpha val="64000"/>
                </a:schemeClr>
              </a:gs>
              <a:gs pos="100000">
                <a:schemeClr val="tx1">
                  <a:alpha val="6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26342B-66A8-403F-AFA3-3EA1E259A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475" y="31544"/>
            <a:ext cx="10515600" cy="1325563"/>
          </a:xfrm>
        </p:spPr>
        <p:txBody>
          <a:bodyPr>
            <a:normAutofit/>
          </a:bodyPr>
          <a:lstStyle/>
          <a:p>
            <a:r>
              <a:rPr lang="de-DE" sz="8000" dirty="0">
                <a:solidFill>
                  <a:schemeClr val="bg1"/>
                </a:solidFill>
                <a:latin typeface="Vladimir Script" panose="03050402040407070305" pitchFamily="66" charset="0"/>
              </a:rPr>
              <a:t>Mein Team</a:t>
            </a:r>
            <a:endParaRPr lang="de-AT" sz="8000" dirty="0">
              <a:solidFill>
                <a:schemeClr val="bg1"/>
              </a:solidFill>
              <a:latin typeface="Vladimir Script" panose="03050402040407070305" pitchFamily="66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94539D-A38E-47FC-9E97-4BDE99D85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294" y="1357107"/>
            <a:ext cx="10515600" cy="503844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- Oft zu wenige Mitarbeiter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+ Gute Arbeit mit dem Service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+ Nette Köche</a:t>
            </a:r>
            <a:r>
              <a:rPr lang="de-AT" dirty="0">
                <a:solidFill>
                  <a:schemeClr val="bg1"/>
                </a:solidFill>
                <a:latin typeface="Britannic Bold" panose="020B0903060703020204" pitchFamily="34" charset="0"/>
              </a:rPr>
              <a:t> (besonders Patisserie</a:t>
            </a: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de-AT" dirty="0">
                <a:solidFill>
                  <a:schemeClr val="bg1"/>
                </a:solidFill>
                <a:latin typeface="Britannic Bold" panose="020B0903060703020204" pitchFamily="34" charset="0"/>
              </a:rPr>
              <a:t>+ 1-4 Manager im Restaurant</a:t>
            </a:r>
          </a:p>
          <a:p>
            <a:pPr>
              <a:lnSpc>
                <a:spcPct val="150000"/>
              </a:lnSpc>
            </a:pPr>
            <a:r>
              <a:rPr lang="de-AT" dirty="0">
                <a:solidFill>
                  <a:schemeClr val="bg1"/>
                </a:solidFill>
                <a:latin typeface="Britannic Bold" panose="020B0903060703020204" pitchFamily="34" charset="0"/>
              </a:rPr>
              <a:t>+ Viele Praktikanten</a:t>
            </a:r>
          </a:p>
          <a:p>
            <a:pPr>
              <a:lnSpc>
                <a:spcPct val="150000"/>
              </a:lnSpc>
            </a:pPr>
            <a:r>
              <a:rPr lang="de-AT" dirty="0">
                <a:solidFill>
                  <a:schemeClr val="bg1"/>
                </a:solidFill>
                <a:latin typeface="Britannic Bold" panose="020B0903060703020204" pitchFamily="34" charset="0"/>
              </a:rPr>
              <a:t>- Manchmal Freelancer</a:t>
            </a:r>
          </a:p>
          <a:p>
            <a:pPr>
              <a:lnSpc>
                <a:spcPct val="150000"/>
              </a:lnSpc>
            </a:pPr>
            <a:r>
              <a:rPr lang="de-AT" dirty="0">
                <a:solidFill>
                  <a:schemeClr val="bg1"/>
                </a:solidFill>
                <a:latin typeface="Britannic Bold" panose="020B0903060703020204" pitchFamily="34" charset="0"/>
              </a:rPr>
              <a:t>+ Gute Kommunikation zum Onyx und Schanigarten</a:t>
            </a:r>
          </a:p>
        </p:txBody>
      </p:sp>
    </p:spTree>
    <p:extLst>
      <p:ext uri="{BB962C8B-B14F-4D97-AF65-F5344CB8AC3E}">
        <p14:creationId xmlns:p14="http://schemas.microsoft.com/office/powerpoint/2010/main" val="3448449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BB5437-2E00-4C1D-9057-6311E0C70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8000" dirty="0">
                <a:solidFill>
                  <a:schemeClr val="bg1"/>
                </a:solidFill>
                <a:latin typeface="Vladimir Script" panose="03050402040407070305" pitchFamily="66" charset="0"/>
              </a:rPr>
              <a:t>Meine Erfahrungen</a:t>
            </a:r>
            <a:endParaRPr lang="de-AT" sz="8000" dirty="0">
              <a:solidFill>
                <a:schemeClr val="bg1"/>
              </a:solidFill>
              <a:latin typeface="Vladimir Script" panose="03050402040407070305" pitchFamily="66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301144-E2BB-4B0F-9C79-69C4C533F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19" y="1825624"/>
            <a:ext cx="10759289" cy="451180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Nervige Gäste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Viele Prominente (</a:t>
            </a:r>
            <a:r>
              <a:rPr lang="de-DE" dirty="0" err="1">
                <a:solidFill>
                  <a:schemeClr val="bg1"/>
                </a:solidFill>
                <a:latin typeface="Britannic Bold" panose="020B0903060703020204" pitchFamily="34" charset="0"/>
              </a:rPr>
              <a:t>Nehammer</a:t>
            </a: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, Indischer Premier, </a:t>
            </a:r>
            <a:r>
              <a:rPr lang="de-DE" dirty="0" err="1">
                <a:solidFill>
                  <a:schemeClr val="bg1"/>
                </a:solidFill>
                <a:latin typeface="Britannic Bold" panose="020B0903060703020204" pitchFamily="34" charset="0"/>
              </a:rPr>
              <a:t>Raf</a:t>
            </a: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Britannic Bold" panose="020B0903060703020204" pitchFamily="34" charset="0"/>
              </a:rPr>
              <a:t>Camora</a:t>
            </a: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,…)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Spritzer auf der Terrasse nach der Arbeit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Servicemeetings vor Abendschicht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Geburtstag in der Arbeit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„Challenges“ von meiner Managerin</a:t>
            </a:r>
          </a:p>
          <a:p>
            <a:endParaRPr lang="de-AT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262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CA7311-5AAB-4B1D-A1D5-EE3804DA1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8000" dirty="0">
                <a:solidFill>
                  <a:schemeClr val="bg1"/>
                </a:solidFill>
                <a:latin typeface="Vladimir Script" panose="03050402040407070305" pitchFamily="66" charset="0"/>
              </a:rPr>
              <a:t>Alles nochmal?</a:t>
            </a:r>
            <a:endParaRPr lang="de-AT" sz="8000" dirty="0">
              <a:solidFill>
                <a:schemeClr val="bg1"/>
              </a:solidFill>
              <a:latin typeface="Vladimir Script" panose="03050402040407070305" pitchFamily="66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8F91A4-09EC-4130-8EA5-64D2D7A67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300000"/>
              </a:lnSpc>
            </a:pPr>
            <a:r>
              <a:rPr lang="de-DE" sz="4000" dirty="0">
                <a:solidFill>
                  <a:schemeClr val="bg1"/>
                </a:solidFill>
                <a:latin typeface="Britannic Bold" panose="020B0903060703020204" pitchFamily="34" charset="0"/>
              </a:rPr>
              <a:t>Do&amp;Co? Vielleicht sogar während der Schule</a:t>
            </a:r>
          </a:p>
          <a:p>
            <a:pPr>
              <a:lnSpc>
                <a:spcPct val="300000"/>
              </a:lnSpc>
            </a:pPr>
            <a:r>
              <a:rPr lang="de-DE" sz="4000" dirty="0">
                <a:solidFill>
                  <a:schemeClr val="bg1"/>
                </a:solidFill>
                <a:latin typeface="Britannic Bold" panose="020B0903060703020204" pitchFamily="34" charset="0"/>
              </a:rPr>
              <a:t>Gastro? Nur nebenbei</a:t>
            </a:r>
            <a:endParaRPr lang="de-AT" sz="40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878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74EAACC-A2FB-48AE-A68D-08E89973B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91251DB7-3F16-4DC9-9F7D-80371855590F}"/>
              </a:ext>
            </a:extLst>
          </p:cNvPr>
          <p:cNvSpPr/>
          <p:nvPr/>
        </p:nvSpPr>
        <p:spPr>
          <a:xfrm>
            <a:off x="-96570" y="-97325"/>
            <a:ext cx="12385140" cy="7052649"/>
          </a:xfrm>
          <a:prstGeom prst="rect">
            <a:avLst/>
          </a:prstGeom>
          <a:gradFill>
            <a:gsLst>
              <a:gs pos="5000">
                <a:schemeClr val="tx1"/>
              </a:gs>
              <a:gs pos="69000">
                <a:schemeClr val="tx1">
                  <a:alpha val="64000"/>
                </a:schemeClr>
              </a:gs>
              <a:gs pos="100000">
                <a:schemeClr val="tx1">
                  <a:alpha val="6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B4BDB3-529D-43B8-9993-5E969FA9C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8000" dirty="0">
                <a:solidFill>
                  <a:schemeClr val="bg1"/>
                </a:solidFill>
                <a:latin typeface="Vladimir Script" panose="03050402040407070305" pitchFamily="66" charset="0"/>
              </a:rPr>
              <a:t>Monat danach</a:t>
            </a:r>
            <a:endParaRPr lang="de-AT" sz="8000" dirty="0">
              <a:solidFill>
                <a:schemeClr val="bg1"/>
              </a:solidFill>
              <a:latin typeface="Vladimir Script" panose="03050402040407070305" pitchFamily="66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37437A-1E3C-4FE5-BA76-724C0DC5F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Spanisch lernen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BSV Wahlen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2 Seminare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Fast in Salzburg stecken geblieben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latin typeface="Britannic Bold" panose="020B0903060703020204" pitchFamily="34" charset="0"/>
              </a:rPr>
              <a:t>Kurzurlaub in Linz</a:t>
            </a:r>
          </a:p>
        </p:txBody>
      </p:sp>
    </p:spTree>
    <p:extLst>
      <p:ext uri="{BB962C8B-B14F-4D97-AF65-F5344CB8AC3E}">
        <p14:creationId xmlns:p14="http://schemas.microsoft.com/office/powerpoint/2010/main" val="4156376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Breitbild</PresentationFormat>
  <Paragraphs>45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Britannic Bold</vt:lpstr>
      <vt:lpstr>Calibri</vt:lpstr>
      <vt:lpstr>Calibri Light</vt:lpstr>
      <vt:lpstr>Vladimir Script</vt:lpstr>
      <vt:lpstr>Office</vt:lpstr>
      <vt:lpstr>3 Monate</vt:lpstr>
      <vt:lpstr>Do&amp;Co</vt:lpstr>
      <vt:lpstr>Meine Aufgaben</vt:lpstr>
      <vt:lpstr>Meine Arbeitszeiten und Lohn</vt:lpstr>
      <vt:lpstr>Mein Team</vt:lpstr>
      <vt:lpstr>Meine Erfahrungen</vt:lpstr>
      <vt:lpstr>Alles nochmal?</vt:lpstr>
      <vt:lpstr>Monat danach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Monate</dc:title>
  <dc:creator>Zakovsek Lara</dc:creator>
  <cp:lastModifiedBy>Zakovsek Lara</cp:lastModifiedBy>
  <cp:revision>5</cp:revision>
  <dcterms:created xsi:type="dcterms:W3CDTF">2024-10-10T08:10:52Z</dcterms:created>
  <dcterms:modified xsi:type="dcterms:W3CDTF">2024-10-10T09:45:16Z</dcterms:modified>
</cp:coreProperties>
</file>